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2"/>
  </p:normalViewPr>
  <p:slideViewPr>
    <p:cSldViewPr snapToGrid="0">
      <p:cViewPr varScale="1">
        <p:scale>
          <a:sx n="76" d="100"/>
          <a:sy n="76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F22DA-1C34-EA01-9DDA-238BFD240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A100C4-044B-FBF0-0624-790A691CB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1BCCA4-0B1C-8F7B-2128-3FF6B1A3D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3F122F-FA67-0A0D-A614-F49F6E24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1F879A-65D6-F595-780E-4FFFDF93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436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48938-100D-40E9-0A26-43058A706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B220C9-4DCE-F76C-6BE4-71CF7381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94A3E1-EE25-CBB2-FFAF-261482FB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2AF02F-0D2C-E0B7-BB03-49FEA38E9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DE8F13-9DB8-DCFB-E4D8-C600A11D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79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4B986-D9F0-68FA-4F51-80CEFBC5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52A55C-8525-4829-F180-47584FD2D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B562CB-F20C-8CFD-4822-DDF3555FE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8E2780-B720-53B3-0BAE-E408B758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9E9881-F9B4-201A-AB4D-2AF4391A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4287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A6A2F-5E3D-57DD-8FE1-EF5F2379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4B6BA0-9748-280E-64AF-572C46EA07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AF945E-CF99-7907-E026-E0DFBF4F8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6064A9-4A47-A8E6-3A18-EE338AE49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28C303-F648-2A09-7972-425E85D5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B704E8-46C7-8D17-3BA9-4B3BF4BC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91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03794-8BAA-A726-87C4-6A1B4F9AD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CEF5CF-A6A5-D615-A87A-C14B0BE2E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4FFD66-88A7-00B1-E2F6-FEE3BBB41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5099D83-7010-ABD7-42EB-A2CB9C5A3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84F0DA-A215-D206-FE90-CA47F5B8E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B958FA2-B1F6-95F6-E087-457C2E3F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A3D35B8-15F7-8631-1D3A-89460388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4020154-0ED5-BBBF-E235-37AFFB29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90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CDB4EC-18A0-0D47-82EF-78CFC26B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6F0988E-2D12-3FBE-012C-BF04C24CC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12D7F7-B607-FB74-FA1B-8F6A7889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FB4E8A-935F-E9FC-0F92-1F9A44F5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75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FE8EDBE-2982-E421-07C0-D976C39A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BC2AB22-6F6E-1F9A-1609-897A2DA2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726423-D5B5-62DE-876F-0C4184E4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32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517D5-5E7A-11CA-677F-1D28D38E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85ECED-9454-3134-69DC-DEB5718F2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DAC1E7-7859-A49C-63B3-5DCF4F064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DE1BF0-71F9-F348-3FB7-BC0B8109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8C8156-84B6-32DF-C2BC-C56709120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4A40E2-0A4A-CDAD-E385-CD3A7D4FD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24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B9010-2AEA-7C9E-D356-28956A3B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DF7782E-F55A-9719-50EA-1CE323646F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60E765-76AA-18B7-BDC9-C11A85E41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B55CAA-638A-622C-8FFB-7060AACCF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4AC376-0A5F-0225-7B10-1DDCCA7D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71A2EE-B2AA-58D7-7437-9FDB3D53B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560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2D574-46DA-36B5-A874-3AE29EAD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3BCDE83-8C25-7913-BA2C-6A300262A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DA101D-376A-6AC4-40AB-443601D4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409227-6644-639D-3EC3-3A66B700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8AC18F-57E9-9D04-618B-4F24A11B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351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E12643-F8B4-ECF0-BCE3-4C14F9C3C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0D37CFC-74D8-87A6-D69F-E56BD3FA5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875A36-8B10-29B6-48CB-8B4F4FBC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D0A6F5-0F79-82B7-C5A4-09A21B02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4D3C3-19BE-78F1-B764-259B867D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739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33C666B-F157-7EA1-8DEB-72469E8C0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DA810E-438F-C39B-AA1F-CE1722FEC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2D2CAA-852F-D5AA-45B1-19C5434488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084A2-E186-F346-9FAD-299D4477BC5A}" type="datetimeFigureOut">
              <a:rPr lang="pt-BR" smtClean="0"/>
              <a:t>20/08/2023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AA572B-91E5-A114-BF8C-4451E6A91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8ED34D-08C9-5A12-6524-ADFE19BAD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3E474-05DC-1C44-A010-486FC8EFE5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62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Uma imagem contendo grama, no interior, cama, marrom&#10;&#10;Descrição gerada automaticamente">
            <a:extLst>
              <a:ext uri="{FF2B5EF4-FFF2-40B4-BE49-F238E27FC236}">
                <a16:creationId xmlns:a16="http://schemas.microsoft.com/office/drawing/2014/main" id="{0B596EAE-E4B6-29DA-08D0-5398DF827C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la de computado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31D2AB9A-CA25-EA17-899C-112F5AFFEC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6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Vista aérea de água e árvores ao fundo&#10;&#10;Descrição gerada automaticamente">
            <a:extLst>
              <a:ext uri="{FF2B5EF4-FFF2-40B4-BE49-F238E27FC236}">
                <a16:creationId xmlns:a16="http://schemas.microsoft.com/office/drawing/2014/main" id="{737952D3-B69F-15C8-D618-82074DA90F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99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ntendo mesa, computer, computador&#10;&#10;Descrição gerada automaticamente">
            <a:extLst>
              <a:ext uri="{FF2B5EF4-FFF2-40B4-BE49-F238E27FC236}">
                <a16:creationId xmlns:a16="http://schemas.microsoft.com/office/drawing/2014/main" id="{4A519543-71A4-C9B1-0E21-CFCEA5EEE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ntendo pessoa, homem, ao ar livre, segurando&#10;&#10;Descrição gerada automaticamente">
            <a:extLst>
              <a:ext uri="{FF2B5EF4-FFF2-40B4-BE49-F238E27FC236}">
                <a16:creationId xmlns:a16="http://schemas.microsoft.com/office/drawing/2014/main" id="{475BBA05-05FE-F12B-9D34-054DC216D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16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57CF236C-E26F-F5E8-0CCA-B66D70186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62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ntendo homem, frente, banco, pássaro&#10;&#10;Descrição gerada automaticamente">
            <a:extLst>
              <a:ext uri="{FF2B5EF4-FFF2-40B4-BE49-F238E27FC236}">
                <a16:creationId xmlns:a16="http://schemas.microsoft.com/office/drawing/2014/main" id="{27727468-8DBB-2813-3D0D-D217FD741A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6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8D69CD4-2834-22B2-3BDD-848E17A8B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3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2023-08-20T19:44:40Z</dcterms:created>
  <dcterms:modified xsi:type="dcterms:W3CDTF">2023-08-20T19:49:02Z</dcterms:modified>
</cp:coreProperties>
</file>