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57" r:id="rId4"/>
    <p:sldId id="264" r:id="rId5"/>
    <p:sldId id="265" r:id="rId6"/>
    <p:sldId id="259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72"/>
  </p:normalViewPr>
  <p:slideViewPr>
    <p:cSldViewPr snapToGrid="0">
      <p:cViewPr varScale="1">
        <p:scale>
          <a:sx n="76" d="100"/>
          <a:sy n="76" d="100"/>
        </p:scale>
        <p:origin x="216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A05437-0168-0078-DDB1-7698F15473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9744BC-93A8-E11D-D78F-2D827352F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0C5097-C048-0F2A-4346-5F6CAE7C1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6BEDE-037F-FC4A-B71C-ECC802A1F6D3}" type="datetimeFigureOut">
              <a:rPr lang="pt-BR" smtClean="0"/>
              <a:t>13/08/2023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EE16F48-3120-8621-580A-920FFFEA3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A040EFC-9C2A-5875-F67F-87101E08A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8210F-51DF-C14D-9136-232D73960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4863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3F5976-8D61-BD80-A1EE-FCA9DCB6D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BA5123-60DF-45B1-4C13-39AE9FF0C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A1EF26B-D1DA-EF11-419E-BF38C263D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6BEDE-037F-FC4A-B71C-ECC802A1F6D3}" type="datetimeFigureOut">
              <a:rPr lang="pt-BR" smtClean="0"/>
              <a:t>13/08/2023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92B3971-7B6E-8EA5-1223-C1B5FD3D9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D45970-B997-34E2-9729-66A3D8133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8210F-51DF-C14D-9136-232D73960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8843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A823FD-092C-50C3-5EE2-ECD6CD82F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4998DEA-65DE-C186-41F1-309C238193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36090E9-B261-6DEE-F7C5-73A5394FD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6BEDE-037F-FC4A-B71C-ECC802A1F6D3}" type="datetimeFigureOut">
              <a:rPr lang="pt-BR" smtClean="0"/>
              <a:t>13/08/2023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1192258-3EA1-D2D4-36E6-4073772FA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15B9FC-A44F-F0ED-F5CC-A765CB727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8210F-51DF-C14D-9136-232D73960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9185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5DD634-3923-09DF-DEB4-0A046F5AA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7B19A0-9348-ACBA-B737-3BA821FB0C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4789626-BB9D-1108-73DE-F47F701BBB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4FC356D-74DF-4102-8463-379503672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6BEDE-037F-FC4A-B71C-ECC802A1F6D3}" type="datetimeFigureOut">
              <a:rPr lang="pt-BR" smtClean="0"/>
              <a:t>13/08/2023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6A637A0-4456-5B28-0805-5D434F00C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48520CC-137A-2E34-65BE-9A7D82E00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8210F-51DF-C14D-9136-232D73960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8987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532497-2906-89FB-B4C5-7260EA848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0746D7E-72DC-2EE2-5A7E-A391BAAF75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36A6259-045B-A22E-C16A-65B918A00A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A169135-90E8-0E03-0640-B46D624947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730BCFD-07AA-B3FE-EDA3-217FE71497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B6AFBCD-D752-C9BA-A6E9-34BC47F5D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6BEDE-037F-FC4A-B71C-ECC802A1F6D3}" type="datetimeFigureOut">
              <a:rPr lang="pt-BR" smtClean="0"/>
              <a:t>13/08/2023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3E524F7-73E7-1704-3B0B-F1431B0C6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687543E-F3A1-6425-8BFC-D464D0455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8210F-51DF-C14D-9136-232D73960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6393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448DBD-F6F3-C9A9-B227-1071571AE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C9DE385-9E42-610C-F176-845B0EFE9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6BEDE-037F-FC4A-B71C-ECC802A1F6D3}" type="datetimeFigureOut">
              <a:rPr lang="pt-BR" smtClean="0"/>
              <a:t>13/08/2023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71405AD-187B-8A81-F130-5186D1FFF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D604C23-81CA-357D-B08E-50849AF6E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8210F-51DF-C14D-9136-232D73960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0551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D4666AC-BCF3-8AF9-014E-14FFF1767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6BEDE-037F-FC4A-B71C-ECC802A1F6D3}" type="datetimeFigureOut">
              <a:rPr lang="pt-BR" smtClean="0"/>
              <a:t>13/08/2023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316C893-64E4-4CEA-CF22-531968BE0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1E89666-84BB-1380-7ED1-A4D5E5E92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8210F-51DF-C14D-9136-232D73960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5584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23659B-34B1-E5BA-DBA9-E690ADAAE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6BCF13B-92AA-A37B-94B7-A51826CCB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6A7B7FE-B1C3-5D8F-C105-693F441A3B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26BECB1-A648-3728-C85B-31522FB92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6BEDE-037F-FC4A-B71C-ECC802A1F6D3}" type="datetimeFigureOut">
              <a:rPr lang="pt-BR" smtClean="0"/>
              <a:t>13/08/2023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727FE13-545F-4A57-0D15-2FB503D19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603B120-7942-7BEE-095E-59DA7A62B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8210F-51DF-C14D-9136-232D73960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687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9E438A-0630-A0A9-ED06-7D0F08BA0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8CDBBC0-64F6-B62E-2414-6ECEC88D92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60E1C1D-3906-A522-5D9D-DA1F65A3A5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16C199B-F290-CDA6-8B51-B2EC06B5F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6BEDE-037F-FC4A-B71C-ECC802A1F6D3}" type="datetimeFigureOut">
              <a:rPr lang="pt-BR" smtClean="0"/>
              <a:t>13/08/2023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B0F5083-D9E8-CF56-54EB-B5251E4A6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6C387E-6C77-8ACE-A74A-8F8124BE1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8210F-51DF-C14D-9136-232D73960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0773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103041-EA3C-CC8C-90DE-0CA47862A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015F4B7-AA29-C7DC-2A57-A57F60E44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5B83B6-922B-9E9E-94F1-2B165516C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6BEDE-037F-FC4A-B71C-ECC802A1F6D3}" type="datetimeFigureOut">
              <a:rPr lang="pt-BR" smtClean="0"/>
              <a:t>13/08/2023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187246-276D-9171-CD98-7A7EB3C13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3ACBA2-B511-D4DB-CB9E-47A5DA33B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8210F-51DF-C14D-9136-232D73960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9497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2CDEE0-1046-6737-1220-47DA6C19C6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FB1EC83-C3F4-DF89-2A9F-8445C0DA51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CBAD245-3D49-8B31-EA0B-6A6F92DCA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6BEDE-037F-FC4A-B71C-ECC802A1F6D3}" type="datetimeFigureOut">
              <a:rPr lang="pt-BR" smtClean="0"/>
              <a:t>13/08/2023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1D59660-A56A-4445-C8D2-FB811303F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E6BE7B-B7A0-46DD-B041-02D0CB124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8210F-51DF-C14D-9136-232D73960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2404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B639711-55D9-DC85-D9D9-DE736105F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FA138F-B2E5-7A31-4427-E152CD4E4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34B584-73BB-B636-3693-04DE8A41EC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6BEDE-037F-FC4A-B71C-ECC802A1F6D3}" type="datetimeFigureOut">
              <a:rPr lang="pt-BR" smtClean="0"/>
              <a:t>13/08/2023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E0F5A8F-F522-202B-0C1D-B429218E33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C790CD-9BCE-301B-D2AE-0269C3E0AB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8210F-51DF-C14D-9136-232D73960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0613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3" name="Imagem 12" descr="Texto&#10;&#10;Descrição gerada automaticamente">
            <a:extLst>
              <a:ext uri="{FF2B5EF4-FFF2-40B4-BE49-F238E27FC236}">
                <a16:creationId xmlns:a16="http://schemas.microsoft.com/office/drawing/2014/main" id="{934B57CD-E9C2-5529-49C6-0310CF519E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46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EAF50DA-4662-CB2C-61A6-71217EB394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4" name="Imagem 3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92363B38-559C-5B1C-7CD3-E8D5D8549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6533" y="179531"/>
            <a:ext cx="7772400" cy="3524085"/>
          </a:xfrm>
          <a:prstGeom prst="rect">
            <a:avLst/>
          </a:prstGeom>
        </p:spPr>
      </p:pic>
      <p:pic>
        <p:nvPicPr>
          <p:cNvPr id="5" name="Imagem 4" descr="Foto em preto e branco de grupo de pessoas lado a lado&#10;&#10;Descrição gerada automaticamente">
            <a:extLst>
              <a:ext uri="{FF2B5EF4-FFF2-40B4-BE49-F238E27FC236}">
                <a16:creationId xmlns:a16="http://schemas.microsoft.com/office/drawing/2014/main" id="{7B6EF956-2F25-9EC6-C405-6B778F432C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1867" y="3607213"/>
            <a:ext cx="5401733" cy="309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87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EAF50DA-4662-CB2C-61A6-71217EB394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4" name="Imagem 3" descr="Interface gráfica do usuário, Texto&#10;&#10;Descrição gerada automaticamente">
            <a:extLst>
              <a:ext uri="{FF2B5EF4-FFF2-40B4-BE49-F238E27FC236}">
                <a16:creationId xmlns:a16="http://schemas.microsoft.com/office/drawing/2014/main" id="{E9047EBF-5F51-BF3E-FEAB-A811C3AFA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787" y="620185"/>
            <a:ext cx="8019145" cy="504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367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EAF50DA-4662-CB2C-61A6-71217EB394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5" name="Imagem 4" descr="Diagrama, Desenho técnico, Site&#10;&#10;Descrição gerada automaticamente">
            <a:extLst>
              <a:ext uri="{FF2B5EF4-FFF2-40B4-BE49-F238E27FC236}">
                <a16:creationId xmlns:a16="http://schemas.microsoft.com/office/drawing/2014/main" id="{F3FB5039-034C-CEB1-0159-0485472C6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1065" y="208844"/>
            <a:ext cx="5520267" cy="644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581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EAF50DA-4662-CB2C-61A6-71217EB394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Placa de identificação de um estabelecimento&#10;&#10;Descrição gerada automaticamente com confiança média">
            <a:extLst>
              <a:ext uri="{FF2B5EF4-FFF2-40B4-BE49-F238E27FC236}">
                <a16:creationId xmlns:a16="http://schemas.microsoft.com/office/drawing/2014/main" id="{ECCA2221-F42A-38C0-B7B2-70CC5D9F0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3266" y="890587"/>
            <a:ext cx="9025467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924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Homem com os braços abertos&#10;&#10;Descrição gerada automaticamente com confiança baixa">
            <a:extLst>
              <a:ext uri="{FF2B5EF4-FFF2-40B4-BE49-F238E27FC236}">
                <a16:creationId xmlns:a16="http://schemas.microsoft.com/office/drawing/2014/main" id="{9C143FFF-93E9-E47E-258C-8D05F6C673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601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Homem ao lado de placa&#10;&#10;Descrição gerada automaticamente com confiança média">
            <a:extLst>
              <a:ext uri="{FF2B5EF4-FFF2-40B4-BE49-F238E27FC236}">
                <a16:creationId xmlns:a16="http://schemas.microsoft.com/office/drawing/2014/main" id="{4B1ABEB2-A7F0-253E-A7CE-DA808BDABD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880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Homem ao lado de placa&#10;&#10;Descrição gerada automaticamente com confiança média">
            <a:extLst>
              <a:ext uri="{FF2B5EF4-FFF2-40B4-BE49-F238E27FC236}">
                <a16:creationId xmlns:a16="http://schemas.microsoft.com/office/drawing/2014/main" id="{037A3B66-B88B-628B-F575-6CD44AEB24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848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Homem ao lado de placa&#10;&#10;Descrição gerada automaticamente com confiança média">
            <a:extLst>
              <a:ext uri="{FF2B5EF4-FFF2-40B4-BE49-F238E27FC236}">
                <a16:creationId xmlns:a16="http://schemas.microsoft.com/office/drawing/2014/main" id="{9082CDE3-E6B8-6CA4-846C-0EFB976819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167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Macintosh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Rev. Jônatas Ambrozio</dc:creator>
  <cp:lastModifiedBy>Rev. Jônatas Ambrozio</cp:lastModifiedBy>
  <cp:revision>1</cp:revision>
  <dcterms:created xsi:type="dcterms:W3CDTF">2023-08-13T03:56:17Z</dcterms:created>
  <dcterms:modified xsi:type="dcterms:W3CDTF">2023-08-13T04:01:33Z</dcterms:modified>
</cp:coreProperties>
</file>