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72"/>
  </p:normalViewPr>
  <p:slideViewPr>
    <p:cSldViewPr snapToGrid="0">
      <p:cViewPr varScale="1">
        <p:scale>
          <a:sx n="76" d="100"/>
          <a:sy n="76" d="100"/>
        </p:scale>
        <p:origin x="21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74E695-C982-4985-4E1E-7D8FB8B82D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A2A3399-4BE0-8881-1C23-F3306961E4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888839-278D-0FE5-7DD3-3ED2F3A9F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D0EB9-92FC-B340-AD40-1090B731E88D}" type="datetimeFigureOut">
              <a:rPr lang="pt-BR" smtClean="0"/>
              <a:t>06/08/2023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9923D3E-437A-7C9F-6E34-FEFA87EA4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BF40A9-7C66-4B98-FC12-90CA2FD8C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194B-1C8E-6645-828C-E9EBAD3889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1468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3E96AD-BF36-175F-259C-A1C37D709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0672A5-21D9-0E8F-2B99-3BD5B0879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2E98FA-5E86-D968-FF7B-C480DE0C0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D0EB9-92FC-B340-AD40-1090B731E88D}" type="datetimeFigureOut">
              <a:rPr lang="pt-BR" smtClean="0"/>
              <a:t>06/08/2023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4B6323-D1B1-256B-CCED-9A1CD5E1B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E9155A8-F37C-F565-CCCE-45C0277D8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194B-1C8E-6645-828C-E9EBAD3889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6681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5037A5-DEAD-17C9-B17A-A59B3BB5D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4C842B4-E29E-D92F-4412-C430A04C4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911651-7645-7F51-6B9C-C863DCC0E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D0EB9-92FC-B340-AD40-1090B731E88D}" type="datetimeFigureOut">
              <a:rPr lang="pt-BR" smtClean="0"/>
              <a:t>06/08/2023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30DE79-29CA-F4A5-3A2D-AB702C938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E05D53C-874B-2AE3-CA41-ABFEBBEE4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194B-1C8E-6645-828C-E9EBAD3889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2185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14B205-D70C-A4A9-A870-86C5BC7C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4AFBFC-9F98-9A75-0DE9-4E3C37CC7D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663E5B2-75F8-637A-B05F-697D98B46F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E92C6FC-61A2-73C9-404E-66489CD18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D0EB9-92FC-B340-AD40-1090B731E88D}" type="datetimeFigureOut">
              <a:rPr lang="pt-BR" smtClean="0"/>
              <a:t>06/08/2023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B6AEE1F-3B61-B2B5-C559-FD8FD3B6C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1B81C0D-64FB-FFC9-3600-A80591C5F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194B-1C8E-6645-828C-E9EBAD3889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5643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8E5627-252B-E551-F222-A605B3545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0A578F7-4CA7-5B43-0C9C-C6299DEAC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1C3C357-4315-89A8-0438-9AF7078298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65CBFA7-9CA2-434D-FE9C-240B307D11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91166DD-D4A8-5ACF-81C8-BB157D5D65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4D40B54-B832-8C75-7504-E8EA5C502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D0EB9-92FC-B340-AD40-1090B731E88D}" type="datetimeFigureOut">
              <a:rPr lang="pt-BR" smtClean="0"/>
              <a:t>06/08/2023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87FB0E5-FAFA-CE29-CE55-73B7F17CE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E8C85D3-8258-80DC-59AD-7AECE0716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194B-1C8E-6645-828C-E9EBAD3889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8044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F3899-C4C3-ECAC-8960-52E6FE64D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AAFBF80-FA98-B568-6DAB-31F4A8FCC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D0EB9-92FC-B340-AD40-1090B731E88D}" type="datetimeFigureOut">
              <a:rPr lang="pt-BR" smtClean="0"/>
              <a:t>06/08/2023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99C6F74-C01D-832E-B541-75E4A2EDE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A036931-44EB-CEE2-326C-3282801F9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194B-1C8E-6645-828C-E9EBAD3889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3409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89A1938-90BE-414A-AC03-F3982D0DB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D0EB9-92FC-B340-AD40-1090B731E88D}" type="datetimeFigureOut">
              <a:rPr lang="pt-BR" smtClean="0"/>
              <a:t>06/08/2023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186C4C6-0F84-A5D5-2095-4FA954141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A9F85E9-4FD8-58A8-E6FF-9A96CD3BB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194B-1C8E-6645-828C-E9EBAD3889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3591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AFFB6C-AC17-0A89-456D-A04995630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FB9A2FB-E422-5FAE-A58D-40F4A8016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EACB5A9-5AC3-FF47-CDA3-9FE49DD8C9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0ED391D-1F77-8694-200C-A7F4B21C1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D0EB9-92FC-B340-AD40-1090B731E88D}" type="datetimeFigureOut">
              <a:rPr lang="pt-BR" smtClean="0"/>
              <a:t>06/08/2023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F2221E2-F414-8DDD-6E80-95F3A1791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AF5AAF3-0118-C1AB-D6D7-6D532F994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194B-1C8E-6645-828C-E9EBAD3889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3885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BFA231-7583-339C-B994-F5F60DAB7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DD83AAC-A803-9D64-87CE-F29CE259DB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185F7D7-712C-4B77-1361-0E9D0EDFFC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3DFD5BA-C007-3868-31A3-B38247EC4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D0EB9-92FC-B340-AD40-1090B731E88D}" type="datetimeFigureOut">
              <a:rPr lang="pt-BR" smtClean="0"/>
              <a:t>06/08/2023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3261BFB-8746-37F7-9741-7D5F5A8F4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D8D3723-5668-E73D-639A-F0A79CD8E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194B-1C8E-6645-828C-E9EBAD3889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3276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475162-4F07-85CC-8959-10DE94D05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0B1B684-DCED-4191-E103-618A1BA601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334EE52-3610-1B1C-58E8-62922FFCB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D0EB9-92FC-B340-AD40-1090B731E88D}" type="datetimeFigureOut">
              <a:rPr lang="pt-BR" smtClean="0"/>
              <a:t>06/08/2023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5A91277-DF32-9ED1-F74E-5CA634B48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CB5AD4-6929-BD1C-E1D3-096B09B84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194B-1C8E-6645-828C-E9EBAD3889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3055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26F3209-55CE-2B2A-AD8C-FEDC5EFF4B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B87018C-53F5-C1E6-B2A3-49E8228C53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670F670-AD25-7561-7C06-E88DC57E1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D0EB9-92FC-B340-AD40-1090B731E88D}" type="datetimeFigureOut">
              <a:rPr lang="pt-BR" smtClean="0"/>
              <a:t>06/08/2023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1FAC5D-235B-F337-E00C-A417472BE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E4BD13-A29D-8917-4A56-E40F68D69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194B-1C8E-6645-828C-E9EBAD3889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3273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91545DB-77F3-822F-1B26-DC0D10D1B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47065BA-FF51-A56B-5C72-0E0B2445F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D5640D-E5CE-481A-B638-0E1B2AD326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D0EB9-92FC-B340-AD40-1090B731E88D}" type="datetimeFigureOut">
              <a:rPr lang="pt-BR" smtClean="0"/>
              <a:t>06/08/2023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35BC4C-40E6-E1AF-144D-9646DBF86D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F680B53-F2ED-D0FF-190A-8D978FC005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5194B-1C8E-6645-828C-E9EBAD3889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353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m 4" descr="Quadro de comunicações&#10;&#10;Descrição gerada automaticamente">
            <a:extLst>
              <a:ext uri="{FF2B5EF4-FFF2-40B4-BE49-F238E27FC236}">
                <a16:creationId xmlns:a16="http://schemas.microsoft.com/office/drawing/2014/main" id="{AD5977ED-D59F-6346-F216-F79AB0A0AA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134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id="{1766F4D2-346E-3599-79DC-B1024BEB09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020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Uma imagem contendo pessoa, segurando, vestindo, jovem&#10;&#10;Descrição gerada automaticamente">
            <a:extLst>
              <a:ext uri="{FF2B5EF4-FFF2-40B4-BE49-F238E27FC236}">
                <a16:creationId xmlns:a16="http://schemas.microsoft.com/office/drawing/2014/main" id="{F077F858-8726-DB02-D011-8C1B475534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1026" name="Picture 2" descr="Produto">
            <a:extLst>
              <a:ext uri="{FF2B5EF4-FFF2-40B4-BE49-F238E27FC236}">
                <a16:creationId xmlns:a16="http://schemas.microsoft.com/office/drawing/2014/main" id="{F1A72425-24A6-403A-6745-7EB6E0F89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000" y="711796"/>
            <a:ext cx="6191701" cy="54344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366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pessoa, segurando, vestindo, jovem&#10;&#10;Descrição gerada automaticamente">
            <a:extLst>
              <a:ext uri="{FF2B5EF4-FFF2-40B4-BE49-F238E27FC236}">
                <a16:creationId xmlns:a16="http://schemas.microsoft.com/office/drawing/2014/main" id="{F077F858-8726-DB02-D011-8C1B475534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050" name="Picture 2" descr="bebês feio">
            <a:extLst>
              <a:ext uri="{FF2B5EF4-FFF2-40B4-BE49-F238E27FC236}">
                <a16:creationId xmlns:a16="http://schemas.microsoft.com/office/drawing/2014/main" id="{EDF1B875-02E7-44FE-6639-D7E6A8D186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9" t="8394" r="7021" b="6420"/>
          <a:stretch/>
        </p:blipFill>
        <p:spPr bwMode="auto">
          <a:xfrm>
            <a:off x="4250266" y="508000"/>
            <a:ext cx="4622800" cy="584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131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m 4" descr="Pessoa com a mão&#10;&#10;Descrição gerada automaticamente com confiança baixa">
            <a:extLst>
              <a:ext uri="{FF2B5EF4-FFF2-40B4-BE49-F238E27FC236}">
                <a16:creationId xmlns:a16="http://schemas.microsoft.com/office/drawing/2014/main" id="{1B2CAC7B-928E-040E-785F-FEEAC7810A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091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Pessoa com a mão&#10;&#10;Descrição gerada automaticamente com confiança baixa">
            <a:extLst>
              <a:ext uri="{FF2B5EF4-FFF2-40B4-BE49-F238E27FC236}">
                <a16:creationId xmlns:a16="http://schemas.microsoft.com/office/drawing/2014/main" id="{229E0A00-6B87-F19F-C264-B49FBA16B9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748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Pessoa com a mão&#10;&#10;Descrição gerada automaticamente com confiança baixa">
            <a:extLst>
              <a:ext uri="{FF2B5EF4-FFF2-40B4-BE49-F238E27FC236}">
                <a16:creationId xmlns:a16="http://schemas.microsoft.com/office/drawing/2014/main" id="{9549FE70-A3E5-668D-D862-73597D476F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118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0</Words>
  <Application>Microsoft Macintosh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Rev. Jônatas Ambrozio</dc:creator>
  <cp:lastModifiedBy>Rev. Jônatas Ambrozio</cp:lastModifiedBy>
  <cp:revision>1</cp:revision>
  <dcterms:created xsi:type="dcterms:W3CDTF">2023-08-06T15:04:49Z</dcterms:created>
  <dcterms:modified xsi:type="dcterms:W3CDTF">2023-08-06T20:34:20Z</dcterms:modified>
</cp:coreProperties>
</file>