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72"/>
  </p:normalViewPr>
  <p:slideViewPr>
    <p:cSldViewPr snapToGrid="0">
      <p:cViewPr varScale="1">
        <p:scale>
          <a:sx n="99" d="100"/>
          <a:sy n="99" d="100"/>
        </p:scale>
        <p:origin x="52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11E30F7-6D16-89B0-3662-AAE5187D95C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CAE72C8-C169-A692-2F39-0AE08FB2F74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A21AF2E-2D33-6F8C-B8D3-F9E1E2F19B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A7D5F-0A2E-6F44-9947-35BF6C612531}" type="datetimeFigureOut">
              <a:rPr lang="pt-BR" smtClean="0"/>
              <a:t>08/07/2023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972A285-29E4-A07D-0927-A10C70E7EE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8C0AE05-8700-AE2F-44A1-06C1C283DE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FBA6CF-7A19-0143-9602-77373937E75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585530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27743CB-368A-CCCE-2F39-F0DD9CACF2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C346183-939E-B518-1321-BE21B16C70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07305A4-1739-33A6-1596-5D16188A27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A7D5F-0A2E-6F44-9947-35BF6C612531}" type="datetimeFigureOut">
              <a:rPr lang="pt-BR" smtClean="0"/>
              <a:t>08/07/2023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E43C8A1-7686-FC72-DE8E-4D15E3B1FE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78675D7-5BB0-625D-EA3D-B6397448E5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FBA6CF-7A19-0143-9602-77373937E75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493021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727A0F6-CB33-8150-340C-9374DAC8ED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E76C7A07-53BF-334F-AE38-267D4A2E07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8E43408-87C5-6498-ECDD-A08A77F9BC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A7D5F-0A2E-6F44-9947-35BF6C612531}" type="datetimeFigureOut">
              <a:rPr lang="pt-BR" smtClean="0"/>
              <a:t>08/07/2023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BA1A28D-C761-0A83-DC41-4AA2FF49B4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AF771A7-8804-C9BC-B807-1EFF3AA8BD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FBA6CF-7A19-0143-9602-77373937E75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184587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723E102-3FE5-AE15-DCA7-FE4C93977D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8095104-14EC-FCFE-E053-65B6CDA4413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B900E916-F8A7-6229-2004-21F701D388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2B1DED15-B80A-5735-94DB-118EC84D5A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A7D5F-0A2E-6F44-9947-35BF6C612531}" type="datetimeFigureOut">
              <a:rPr lang="pt-BR" smtClean="0"/>
              <a:t>08/07/2023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E52EC836-CAB4-279A-3A16-293E3AFAC3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4F832D50-1A8A-E4C9-DF1A-382019B33D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FBA6CF-7A19-0143-9602-77373937E75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811548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FEE53E9-F19E-E086-3951-859AD25442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63D92019-2D72-2973-8207-12E39CC8B5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EE7E27F0-D1EE-1EA8-AFC4-9CD4F44456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05E485DB-A0FA-6617-37F5-4A37B2DCD06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35DFF133-7DAF-4ADD-825A-50D2E9C5000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C54B7BFC-B8D5-9786-6D36-4E3B5881AD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A7D5F-0A2E-6F44-9947-35BF6C612531}" type="datetimeFigureOut">
              <a:rPr lang="pt-BR" smtClean="0"/>
              <a:t>08/07/2023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CBFFF889-435C-C577-12E4-2298975CCB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CC3E87BF-A2D6-EDA0-D44C-F802271EB8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FBA6CF-7A19-0143-9602-77373937E75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56979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B1B8CA5-A0C0-CC1C-FB43-C2C8841886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762B019B-5980-7C61-BF6A-C34500B647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A7D5F-0A2E-6F44-9947-35BF6C612531}" type="datetimeFigureOut">
              <a:rPr lang="pt-BR" smtClean="0"/>
              <a:t>08/07/2023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5A3F25BF-7DAA-AF42-4B6F-77121F3429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00B935CD-761B-C858-948F-4B92572C06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FBA6CF-7A19-0143-9602-77373937E75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034841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A4C5D1C7-D319-09D1-EB3E-0969F8D565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A7D5F-0A2E-6F44-9947-35BF6C612531}" type="datetimeFigureOut">
              <a:rPr lang="pt-BR" smtClean="0"/>
              <a:t>08/07/2023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20AD36E8-16F2-E070-A957-A408CB7BD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A24D67E3-17F9-6778-90FB-1BBC4D30CC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FBA6CF-7A19-0143-9602-77373937E75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016414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D58CBE3-E68E-807E-A4AB-ACB1A78D18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BE5FC74-00BE-C737-FD69-23EF71B072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58573FB7-4AD5-F2C2-688F-37C032633AF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4501206B-DEC4-7028-3CF8-377CBAD975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A7D5F-0A2E-6F44-9947-35BF6C612531}" type="datetimeFigureOut">
              <a:rPr lang="pt-BR" smtClean="0"/>
              <a:t>08/07/2023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7A2F2D16-56D3-A20D-0E8D-2D32F6CFAB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A0B0629C-FD9A-BC77-6CBD-CBEC3DA1EC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FBA6CF-7A19-0143-9602-77373937E75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560388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53048C0-C80E-ED28-0F29-A6AEE18A46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194AAD60-F129-C64F-7CB0-3FE5390A3E6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DCF88377-B4BB-49DB-630E-85E7799BD81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68CD61F0-7129-2E96-7B40-DC492A254F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A7D5F-0A2E-6F44-9947-35BF6C612531}" type="datetimeFigureOut">
              <a:rPr lang="pt-BR" smtClean="0"/>
              <a:t>08/07/2023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FE5E8FC7-E741-1ED7-23D0-CC9E739079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7C44A847-499A-4A4F-E2FA-E2A223D6AA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FBA6CF-7A19-0143-9602-77373937E75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528904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38607C-25BE-B4A3-E10D-360029C4AA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D5AE3421-9792-0C40-236A-8ADA2A5641A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C096D30-61E4-884D-A377-A549E779EB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A7D5F-0A2E-6F44-9947-35BF6C612531}" type="datetimeFigureOut">
              <a:rPr lang="pt-BR" smtClean="0"/>
              <a:t>08/07/2023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9F187FF-F520-2172-85B9-779752A32B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6C92E9C-242F-1C78-0832-5B5CB04689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FBA6CF-7A19-0143-9602-77373937E75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825483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4F752245-A4FC-8F16-9026-AE54A4B2893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6B79F17A-A7CB-CFCE-CD07-CD09FA80E60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A0024B5-2C44-729F-1C50-9A1F82D498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A7D5F-0A2E-6F44-9947-35BF6C612531}" type="datetimeFigureOut">
              <a:rPr lang="pt-BR" smtClean="0"/>
              <a:t>08/07/2023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3AABAA8-D735-4F91-F94B-5D4591105F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3AC778A-B754-DC5E-1FEB-641ED03ABE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FBA6CF-7A19-0143-9602-77373937E75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312011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EC35440B-9E1A-0B75-6F8F-BE0B545D0C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23E52EF6-2C63-05C9-AB72-3205714959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6693AD6-292C-AFFF-E59E-2EE98A9CE6E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AA7D5F-0A2E-6F44-9947-35BF6C612531}" type="datetimeFigureOut">
              <a:rPr lang="pt-BR" smtClean="0"/>
              <a:t>08/07/2023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2B1828A-7761-49D0-E320-58DCCA43423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8B91729-482B-57B3-789C-5A330F53F1F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FBA6CF-7A19-0143-9602-77373937E75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09940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Imagem 4" descr="Uma imagem contendo Texto&#10;&#10;Descrição gerada automaticamente">
            <a:extLst>
              <a:ext uri="{FF2B5EF4-FFF2-40B4-BE49-F238E27FC236}">
                <a16:creationId xmlns:a16="http://schemas.microsoft.com/office/drawing/2014/main" id="{0E049F60-0434-0CC2-F115-43B7B7B06BD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43981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Imagem 1" descr="Texto sobre foto de homem&#10;&#10;Descrição gerada automaticamente">
            <a:extLst>
              <a:ext uri="{FF2B5EF4-FFF2-40B4-BE49-F238E27FC236}">
                <a16:creationId xmlns:a16="http://schemas.microsoft.com/office/drawing/2014/main" id="{500D4AD8-D8CF-C9E6-D7A1-9C643A17EF3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69763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Imagem 1" descr="Texto&#10;&#10;Descrição gerada automaticamente">
            <a:extLst>
              <a:ext uri="{FF2B5EF4-FFF2-40B4-BE49-F238E27FC236}">
                <a16:creationId xmlns:a16="http://schemas.microsoft.com/office/drawing/2014/main" id="{98BD5401-B22B-46AE-940B-1A45C780F2E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45651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Imagem 1" descr="Texto&#10;&#10;Descrição gerada automaticamente">
            <a:extLst>
              <a:ext uri="{FF2B5EF4-FFF2-40B4-BE49-F238E27FC236}">
                <a16:creationId xmlns:a16="http://schemas.microsoft.com/office/drawing/2014/main" id="{D2A8023E-1B65-3FE4-1D5B-703F86B1DEF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22300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Imagem 1" descr="Texto&#10;&#10;Descrição gerada automaticamente">
            <a:extLst>
              <a:ext uri="{FF2B5EF4-FFF2-40B4-BE49-F238E27FC236}">
                <a16:creationId xmlns:a16="http://schemas.microsoft.com/office/drawing/2014/main" id="{82C5898B-7830-A657-4CD3-34C8872CA3D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96098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Imagem 1" descr="Texto&#10;&#10;Descrição gerada automaticamente">
            <a:extLst>
              <a:ext uri="{FF2B5EF4-FFF2-40B4-BE49-F238E27FC236}">
                <a16:creationId xmlns:a16="http://schemas.microsoft.com/office/drawing/2014/main" id="{60221236-AAF1-9140-F692-78022D49505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86623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0</Words>
  <Application>Microsoft Macintosh PowerPoint</Application>
  <PresentationFormat>Widescreen</PresentationFormat>
  <Paragraphs>0</Paragraphs>
  <Slides>6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Rev. Jônatas Ambrozio</dc:creator>
  <cp:lastModifiedBy>Rev. Jônatas Ambrozio</cp:lastModifiedBy>
  <cp:revision>1</cp:revision>
  <dcterms:created xsi:type="dcterms:W3CDTF">2023-07-08T16:06:27Z</dcterms:created>
  <dcterms:modified xsi:type="dcterms:W3CDTF">2023-07-08T16:09:17Z</dcterms:modified>
</cp:coreProperties>
</file>