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54"/>
  </p:normalViewPr>
  <p:slideViewPr>
    <p:cSldViewPr snapToGrid="0">
      <p:cViewPr varScale="1">
        <p:scale>
          <a:sx n="99" d="100"/>
          <a:sy n="9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995C1E-5E5E-B096-AA9E-30BFA930D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B54799-60A9-37E7-B319-46F8B1C67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37E484-7CBA-2A00-CA6D-33A6316F0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4E364-E58D-D8F7-D4E0-5BD2104D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880346-542D-E340-104F-34DFC949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52876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F46E-210D-06A4-89B2-8823CC97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375739-0274-B960-6B92-5C79DFDAD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DBAD7F-3ED2-53BB-90A3-254211EE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FB572-56AA-C31C-0E99-FFE27C35A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D3AB16-AB9C-201C-2C31-C8C123A7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71999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E3A92-EE84-4BE1-951D-3A9BD2B3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0FD49B-1A5A-FC47-398C-909E32BD1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01A913-9D25-B066-28E5-B8334A96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1A3D5-40DA-50D4-4577-AB61BD17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26B092-0CF8-1431-0E79-AFD46113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61065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AEA63-3EC2-E3C7-FB8C-AE13CBE63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F76351-0D67-3E7A-DC15-B6E062B41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39C04A-A369-669F-7B34-A08AA021B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502A41-A294-061B-93DB-8DE88418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0B32A0-206C-BA19-2E11-36FD9144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59E267-10B2-13B9-658F-1EEA2F7E3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77466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4C950-19FF-1F39-5FAB-1E91C0632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B2E920-D396-C647-5E89-4D26EC32D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27220E7-18DA-43B2-748F-4DE5BC2FC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ABF5ED2-6EE2-80A3-050D-259F96B8A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EC6320-64E5-1DBB-A008-AC43F26C05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DAE69A-F518-DB52-AD4A-21E2EA51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117DB8C-B2CF-1438-16AC-A52014DB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867F9CC-4D13-0162-61B6-559080DC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7598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59E37-4F23-2BD4-202E-0A17016F8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88D0F17-7D94-A2B3-F716-BB77110F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6E987A5-D966-A419-FAB7-30982B331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19D6239-7406-2F38-0CEA-E38678676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38250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7A2FFA6-240D-BEB4-A5D7-29CDD2B0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C6EF495-4E34-D074-DEDC-198E3746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478F78-4A0E-5BE7-5659-E31A7B5B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19276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A30D9-F4F7-A8A3-6D00-F43E13E7C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8DC6F1-1F68-215F-5031-EA6FF7D53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409588-66B0-E97C-0568-E707B65CB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25CE7D-508C-B840-DB28-5A69B7192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D1CCD2-980C-5236-72C6-9DF0EF821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03B391-9A1A-9BC6-0C8B-DB8DA241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11341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99AE6-1C2E-D922-1088-02791BB6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156182A-47F2-1080-2E1E-643329711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97634F-C84D-C08A-8B64-05775D562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232078-1B1E-A864-45D5-8818AA0A3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CA5E06-A32A-1C62-3060-AF1ED5FB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F115BB-6AD6-28F6-6435-8C74C2B1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54902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0DCCC-B930-BF97-658B-00F98E7D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4F47A4-4720-0544-B1FE-68C8A836A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91370A-C088-49FE-DDB6-8A2F241AB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1F7C76-8723-3375-97FB-060CA5F3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417507-5141-A20F-EDFF-11EC4021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039023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AC89C8-D611-642A-4765-09C54081E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22CC91-9E8A-CFE0-6A42-51ABAD6D5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22BB1E-111F-1641-66E0-7650F134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43D2EF-6AB6-D0E0-848F-A55F15E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548ED5-8D0B-44D4-49F3-454304BC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90645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D7F5B68-2300-14A1-0ABE-4A6E6B7FB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B716CA-678B-438F-4F48-81538600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0CD152-3292-01C1-5175-4634FF1F3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7F2FE-64FC-5941-B60E-DC2A66551956}" type="datetimeFigureOut">
              <a:rPr lang="pt-BR" smtClean="0"/>
              <a:t>10/06/2023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B017EE-50DF-F3E9-FE00-238734E76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0D9DE5-EC0A-F3F1-2F01-772AD1613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A40CC-F5C9-5847-B3FB-5D8849A39A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73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04886267-36E7-5CB5-6DB7-3855224CE1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5401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Imagem em preto e branco de homem olhando para o lado&#10;&#10;Descrição gerada automaticamente com confiança média">
            <a:extLst>
              <a:ext uri="{FF2B5EF4-FFF2-40B4-BE49-F238E27FC236}">
                <a16:creationId xmlns:a16="http://schemas.microsoft.com/office/drawing/2014/main" id="{46CA59F4-4F83-A94E-2F21-4320CDF28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9803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s mãos no rosto&#10;&#10;Descrição gerada automaticamente com confiança baixa">
            <a:extLst>
              <a:ext uri="{FF2B5EF4-FFF2-40B4-BE49-F238E27FC236}">
                <a16:creationId xmlns:a16="http://schemas.microsoft.com/office/drawing/2014/main" id="{CBE9B3ED-33FD-E62C-F8DC-10F94D9E5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5864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s mãos no rosto&#10;&#10;Descrição gerada automaticamente com confiança baixa">
            <a:extLst>
              <a:ext uri="{FF2B5EF4-FFF2-40B4-BE49-F238E27FC236}">
                <a16:creationId xmlns:a16="http://schemas.microsoft.com/office/drawing/2014/main" id="{03C3B588-846E-918E-E905-6509C5F14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255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ntendo pessoa, homem, segurando, frente&#10;&#10;Descrição gerada automaticamente">
            <a:extLst>
              <a:ext uri="{FF2B5EF4-FFF2-40B4-BE49-F238E27FC236}">
                <a16:creationId xmlns:a16="http://schemas.microsoft.com/office/drawing/2014/main" id="{048A9A71-A2CD-123A-3C82-BB60CD56E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361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 mão no rosto&#10;&#10;Descrição gerada automaticamente com confiança média">
            <a:extLst>
              <a:ext uri="{FF2B5EF4-FFF2-40B4-BE49-F238E27FC236}">
                <a16:creationId xmlns:a16="http://schemas.microsoft.com/office/drawing/2014/main" id="{C20A2354-4CB7-4418-9727-BF72B171B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9821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 mão no rosto&#10;&#10;Descrição gerada automaticamente com confiança média">
            <a:extLst>
              <a:ext uri="{FF2B5EF4-FFF2-40B4-BE49-F238E27FC236}">
                <a16:creationId xmlns:a16="http://schemas.microsoft.com/office/drawing/2014/main" id="{FBF9440A-FB72-39D9-8E34-36B0332EC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0563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 mão no rosto&#10;&#10;Descrição gerada automaticamente com confiança média">
            <a:extLst>
              <a:ext uri="{FF2B5EF4-FFF2-40B4-BE49-F238E27FC236}">
                <a16:creationId xmlns:a16="http://schemas.microsoft.com/office/drawing/2014/main" id="{FD328D89-B000-2D82-3C74-3E3D398CC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4520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2023-06-10T02:48:22Z</dcterms:created>
  <dcterms:modified xsi:type="dcterms:W3CDTF">2023-06-11T16:20:03Z</dcterms:modified>
</cp:coreProperties>
</file>