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2"/>
  </p:normalViewPr>
  <p:slideViewPr>
    <p:cSldViewPr snapToGrid="0">
      <p:cViewPr varScale="1">
        <p:scale>
          <a:sx n="99" d="100"/>
          <a:sy n="99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7B438-5A70-7357-BE4F-10074BFAE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112046-9136-9CF4-6B1C-2C9DC47ED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8C8C5C-6375-B665-7BBF-329D53F2F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CCE4C6-6315-6A3A-C48D-CD7D1F09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598F03-CB1B-7413-7333-4376F4CB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712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932AA-1A02-D561-500F-0D8A9C905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FFD834-4CA5-ED4D-A389-FBF053985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E616C3-5555-E6F6-36C6-DEB38D786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0B5C32-7834-6779-2756-96C5FF07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B10DB3-D5D8-05DB-2D5C-4586C212D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1445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1A585-3B9E-71C8-0858-E39F447F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E731FB-F2F0-74AD-D2CC-9794CACC2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B597D7-40B4-D146-07D7-9BDA49377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C8162B-A58B-162A-8BE9-7BA99A7D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1D5A36-AE85-1005-6202-CD990218D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02553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1FE731-9CA7-B79B-6A90-3514ECEC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475941-1DEE-F0B6-87B3-FEB07C7843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AB85DC-6168-F6D0-55E5-C23AF5606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9C0360-D58A-A4B6-91F1-D80CE6B58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913BE6-F7F8-90BE-1661-011F0EC28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0E354E-CAD4-389C-364D-B307688CE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77542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687C09-080D-FA3F-1F9C-698D5688E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D80E13-2BB3-6B29-A0FE-39C593700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9E059B7-E084-2B14-0EFB-BAFBC3210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F3C6F12-657B-9E57-1FDF-5D014E1BD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ED03F9-9E59-7C71-D11D-FCFFCA860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EB52FD8-EA21-9F6C-D85E-46404CDA8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2D785C-837B-CB74-CB14-5157237E0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C589564-E94D-1F19-1D68-85E23C930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487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787F43-F4B9-4E3F-DDCE-D3D422AB3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4C5AD1-19FD-BE58-3FEE-504E9CAB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834845-F65F-A220-CB6F-F4709BDB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EAF8E73-645B-D606-65AC-76A5264BA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6267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9D33C18-15E3-673F-40AD-B44E6C1D1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867EE9C-28AF-5A7C-1CC5-45CBDB0A7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EEFC84D-254E-B873-23AC-B3DD1458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68171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15F31-7887-A823-2F0D-9781234DC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41986C-9E84-5A74-1D69-2656EFA88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DD453C-1D8E-F9F7-F87D-C6ED47387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30D076-22FD-E71C-CC27-8A82EAE8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9C5482-5D0F-D102-A761-9B9F5F746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A0F45E-2660-1FD4-4EEC-8E0C3BCE9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298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1A7B4E-73AD-8E50-65C4-710CB145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8F8AD9-32A9-6AF2-9CB6-45253CA79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A2725AD-1592-EF98-6128-D6E201098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FDD2C9-8EEC-534D-5109-1A8B6951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CCB36B-43FF-7B9E-0A8E-075CCAEF6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87F4C4-B18D-FA57-4719-AAD61F1D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0173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19FC4-96AF-AF18-8B44-CE302E424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64D650-1138-B1F2-F561-011AD7DC57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507AA5-E6A2-F132-49D5-E682A3DF6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4F058C-B49C-7D3F-4DAD-0536A5B7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6ACEF-5749-3B65-47A3-12C3EAE6A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86125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4E73FB-0D29-E90D-6C7B-5C833F172E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CDE3E4-DD0F-42AC-77AE-E5C6487BA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BBB5B8-63F6-4F55-6DB2-38C495A5B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804717-AD68-6251-7719-090406BB0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826E1F-39DC-6E97-047B-E6D8E3475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2845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DCA8F1D-0FEC-F1DC-CF42-60E29310B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CB62A7-D231-F8C3-078A-80BF2D9F4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F1A109-2F1F-ADC7-D0C0-13714EBDE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268E9-2215-B74F-90CB-FAFD483A2326}" type="datetimeFigureOut">
              <a:rPr lang="pt-BR" smtClean="0"/>
              <a:t>05/03/2023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F5E407-0016-7F83-AFF8-C45FC6BF2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A7B61A-28BB-5808-ECFF-79B6BF996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6DF09-6B03-F440-948B-94CD554436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06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C2FFE954-B0EB-CCD9-6B37-A201217244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329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Uma imagem contendo no interior, foto, eletrônico, remoto&#10;&#10;Descrição gerada automaticamente">
            <a:extLst>
              <a:ext uri="{FF2B5EF4-FFF2-40B4-BE49-F238E27FC236}">
                <a16:creationId xmlns:a16="http://schemas.microsoft.com/office/drawing/2014/main" id="{102C0D86-4656-5420-A4DD-429EA4502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121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CF31A1FB-96EF-504D-3AC3-5F1D6C41A6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844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BD9CD6E0-6A07-2047-3546-A402FE3FD6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615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F2863C92-3BA3-E0A2-95BE-4A5AD99D9D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5661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C0A38FCA-8078-68F9-491E-FC2F0330D6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48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Rev. Jônatas Ambrozio</dc:creator>
  <cp:lastModifiedBy>Rev. Jônatas Ambrozio</cp:lastModifiedBy>
  <cp:revision>1</cp:revision>
  <dcterms:created xsi:type="dcterms:W3CDTF">2023-03-05T18:37:14Z</dcterms:created>
  <dcterms:modified xsi:type="dcterms:W3CDTF">2023-03-05T18:41:38Z</dcterms:modified>
</cp:coreProperties>
</file>